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"/>
  </p:notesMasterIdLst>
  <p:handoutMasterIdLst>
    <p:handoutMasterId r:id="rId5"/>
  </p:handoutMasterIdLst>
  <p:sldIdLst>
    <p:sldId id="259" r:id="rId2"/>
    <p:sldId id="261" r:id="rId3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1F"/>
    <a:srgbClr val="00FF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7" autoAdjust="0"/>
    <p:restoredTop sz="94428" autoAdjust="0"/>
  </p:normalViewPr>
  <p:slideViewPr>
    <p:cSldViewPr snapToGrid="0">
      <p:cViewPr varScale="1">
        <p:scale>
          <a:sx n="104" d="100"/>
          <a:sy n="104" d="100"/>
        </p:scale>
        <p:origin x="174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7" tIns="47379" rIns="94757" bIns="47379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3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7" tIns="47379" rIns="94757" bIns="4737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3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7" tIns="47379" rIns="94757" bIns="47379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3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185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7" tIns="47379" rIns="94757" bIns="4737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300"/>
            </a:lvl1pPr>
          </a:lstStyle>
          <a:p>
            <a:pPr>
              <a:defRPr/>
            </a:pPr>
            <a:fld id="{20EE0A7C-3532-493F-9EED-80DB5986AC4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914771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7" tIns="47379" rIns="94757" bIns="47379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3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7" tIns="47379" rIns="94757" bIns="4737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3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7738" y="4860925"/>
            <a:ext cx="5203825" cy="460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7" tIns="47379" rIns="94757" bIns="473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noProof="0"/>
              <a:t>Click to edit Master text styles</a:t>
            </a:r>
          </a:p>
          <a:p>
            <a:pPr lvl="1"/>
            <a:r>
              <a:rPr lang="en-US" altLang="ja-JP" noProof="0"/>
              <a:t>Second level</a:t>
            </a:r>
          </a:p>
          <a:p>
            <a:pPr lvl="2"/>
            <a:r>
              <a:rPr lang="en-US" altLang="ja-JP" noProof="0"/>
              <a:t>Third level</a:t>
            </a:r>
          </a:p>
          <a:p>
            <a:pPr lvl="3"/>
            <a:r>
              <a:rPr lang="en-US" altLang="ja-JP" noProof="0"/>
              <a:t>Fourth level</a:t>
            </a:r>
          </a:p>
          <a:p>
            <a:pPr lvl="4"/>
            <a:r>
              <a:rPr lang="en-US" altLang="ja-JP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7" tIns="47379" rIns="94757" bIns="47379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3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185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7" tIns="47379" rIns="94757" bIns="4737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300"/>
            </a:lvl1pPr>
          </a:lstStyle>
          <a:p>
            <a:pPr>
              <a:defRPr/>
            </a:pPr>
            <a:fld id="{5E45EA8D-CEC0-4759-8A0A-412C8F84550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853087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026BF37-371A-4F5F-B9B9-E4D1A0C12A68}" type="slidenum">
              <a:rPr lang="en-US" altLang="ja-JP" sz="1300" smtClean="0"/>
              <a:pPr>
                <a:spcBef>
                  <a:spcPct val="0"/>
                </a:spcBef>
              </a:pPr>
              <a:t>1</a:t>
            </a:fld>
            <a:endParaRPr lang="en-US" altLang="ja-JP" sz="130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2579847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B48022E-3D12-4F10-80E6-D49509949778}" type="slidenum">
              <a:rPr lang="en-US" altLang="ja-JP" sz="1300" smtClean="0"/>
              <a:pPr>
                <a:spcBef>
                  <a:spcPct val="0"/>
                </a:spcBef>
              </a:pPr>
              <a:t>2</a:t>
            </a:fld>
            <a:endParaRPr lang="en-US" altLang="ja-JP" sz="13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2241492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E4CD7-2A4C-478A-A619-EA3C0C47720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6262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084BB6-AA10-4285-9553-E9C70F80CA3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16284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959CD-718C-401C-90D8-F5CA4AB47B0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08966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BA7CD-0C7F-4AB3-BC09-BF56A51001B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29014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A2D39-3570-48F8-AC02-9236F56288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21474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5B256-605F-4589-986F-05E3A1110AF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2791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6D825-3DF6-4937-A5E9-A5A5EC4BAA3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73613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6C5AB-431C-4B6F-900C-026AE4535FA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59491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39D274-75F7-4962-B826-8FE7B4286C0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24507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FEA4C-24D8-4EDB-A24B-54C9C902E33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23805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E2E1E-200C-464B-A2BD-5870678E76E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69428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80774E1-316A-44B0-A9CE-6BA1B92509F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正方形/長方形 4"/>
          <p:cNvSpPr>
            <a:spLocks noChangeArrowheads="1"/>
          </p:cNvSpPr>
          <p:nvPr/>
        </p:nvSpPr>
        <p:spPr bwMode="auto">
          <a:xfrm>
            <a:off x="288925" y="1622425"/>
            <a:ext cx="8642350" cy="437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ja-JP" altLang="en-US" sz="2400">
              <a:latin typeface="Times New Roman" panose="02020603050405020304" pitchFamily="18" charset="0"/>
            </a:endParaRPr>
          </a:p>
        </p:txBody>
      </p:sp>
      <p:sp>
        <p:nvSpPr>
          <p:cNvPr id="4099" name="テキスト ボックス 2"/>
          <p:cNvSpPr txBox="1">
            <a:spLocks noChangeArrowheads="1"/>
          </p:cNvSpPr>
          <p:nvPr/>
        </p:nvSpPr>
        <p:spPr bwMode="auto">
          <a:xfrm>
            <a:off x="884842" y="334691"/>
            <a:ext cx="7375525" cy="400110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ja-JP" sz="2000" b="1" dirty="0">
                <a:solidFill>
                  <a:srgbClr val="006600"/>
                </a:solidFill>
                <a:latin typeface="Times New Roman" panose="02020603050405020304" pitchFamily="18" charset="0"/>
              </a:rPr>
              <a:t>【</a:t>
            </a:r>
            <a:r>
              <a:rPr lang="ja-JP" altLang="en-US" sz="2000" b="1" dirty="0">
                <a:solidFill>
                  <a:srgbClr val="006600"/>
                </a:solidFill>
                <a:latin typeface="Times New Roman" panose="02020603050405020304" pitchFamily="18" charset="0"/>
              </a:rPr>
              <a:t>指定演題及び一般演題</a:t>
            </a:r>
            <a:r>
              <a:rPr lang="en-US" altLang="ja-JP" sz="2000" b="1" dirty="0">
                <a:solidFill>
                  <a:srgbClr val="006600"/>
                </a:solidFill>
                <a:latin typeface="Times New Roman" panose="02020603050405020304" pitchFamily="18" charset="0"/>
              </a:rPr>
              <a:t>】  </a:t>
            </a:r>
            <a:r>
              <a:rPr lang="ja-JP" altLang="en-US" sz="2000" b="1" dirty="0">
                <a:latin typeface="Times New Roman" panose="02020603050405020304" pitchFamily="18" charset="0"/>
              </a:rPr>
              <a:t>スライド　（開示すべき情報がない場合）</a:t>
            </a:r>
          </a:p>
        </p:txBody>
      </p:sp>
      <p:sp>
        <p:nvSpPr>
          <p:cNvPr id="4100" name="Rectangle 2"/>
          <p:cNvSpPr>
            <a:spLocks noChangeArrowheads="1"/>
          </p:cNvSpPr>
          <p:nvPr/>
        </p:nvSpPr>
        <p:spPr bwMode="auto">
          <a:xfrm>
            <a:off x="1276141" y="3685592"/>
            <a:ext cx="6984226" cy="84001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400" b="1" dirty="0">
                <a:latin typeface="Times New Roman" panose="02020603050405020304" pitchFamily="18" charset="0"/>
              </a:rPr>
              <a:t>第</a:t>
            </a:r>
            <a:r>
              <a:rPr lang="en-US" altLang="ja-JP" sz="2400" b="1" dirty="0">
                <a:latin typeface="+mj-ea"/>
                <a:ea typeface="+mj-ea"/>
              </a:rPr>
              <a:t>40</a:t>
            </a:r>
            <a:r>
              <a:rPr lang="ja-JP" altLang="en-US" sz="2400" b="1" dirty="0">
                <a:latin typeface="Times New Roman" panose="02020603050405020304" pitchFamily="18" charset="0"/>
              </a:rPr>
              <a:t>回日本ストレス学会学術総会　</a:t>
            </a:r>
            <a:endParaRPr lang="en-US" altLang="ja-JP" sz="2400" b="1" dirty="0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400" b="1" dirty="0">
                <a:latin typeface="Times New Roman" panose="02020603050405020304" pitchFamily="18" charset="0"/>
              </a:rPr>
              <a:t>筆頭発表者のＣＯ Ｉ 開示</a:t>
            </a:r>
            <a:endParaRPr lang="ja-JP" altLang="en-US" sz="2400" b="1" i="1" dirty="0">
              <a:latin typeface="Times New Roman" panose="02020603050405020304" pitchFamily="18" charset="0"/>
            </a:endParaRPr>
          </a:p>
        </p:txBody>
      </p:sp>
      <p:sp>
        <p:nvSpPr>
          <p:cNvPr id="13" name="正方形/長方形 5"/>
          <p:cNvSpPr>
            <a:spLocks noChangeArrowheads="1"/>
          </p:cNvSpPr>
          <p:nvPr/>
        </p:nvSpPr>
        <p:spPr bwMode="auto">
          <a:xfrm>
            <a:off x="1516586" y="1626744"/>
            <a:ext cx="6574518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kumimoji="0" lang="ja-JP" altLang="en-US" dirty="0">
                <a:latin typeface="+mn-ea"/>
                <a:ea typeface="+mn-ea"/>
              </a:rPr>
              <a:t>演題名：□□□□□□□□□□□□□□□□ </a:t>
            </a:r>
            <a:endParaRPr kumimoji="0" lang="en-US" altLang="ja-JP" dirty="0">
              <a:latin typeface="+mn-ea"/>
              <a:ea typeface="+mn-ea"/>
            </a:endParaRPr>
          </a:p>
          <a:p>
            <a:pPr eaLnBrk="1" hangingPunct="1">
              <a:defRPr/>
            </a:pPr>
            <a:endParaRPr kumimoji="0" lang="en-US" altLang="ja-JP" dirty="0">
              <a:solidFill>
                <a:schemeClr val="accent2"/>
              </a:solidFill>
              <a:ea typeface="HGP創英角ｺﾞｼｯｸUB" pitchFamily="50" charset="-128"/>
            </a:endParaRPr>
          </a:p>
          <a:p>
            <a:pPr eaLnBrk="1" hangingPunct="1">
              <a:defRPr/>
            </a:pPr>
            <a:r>
              <a:rPr kumimoji="0" lang="ja-JP" altLang="en-US" dirty="0">
                <a:latin typeface="+mn-ea"/>
                <a:ea typeface="+mn-ea"/>
              </a:rPr>
              <a:t>○筆頭演者名　共著者名</a:t>
            </a:r>
            <a:r>
              <a:rPr kumimoji="0" lang="ja-JP" altLang="en-US" sz="2000" dirty="0">
                <a:latin typeface="+mn-ea"/>
                <a:ea typeface="+mn-ea"/>
              </a:rPr>
              <a:t>　</a:t>
            </a:r>
          </a:p>
          <a:p>
            <a:pPr eaLnBrk="1" hangingPunct="1">
              <a:defRPr/>
            </a:pPr>
            <a:r>
              <a:rPr kumimoji="0" lang="ja-JP" altLang="en-US" dirty="0">
                <a:latin typeface="+mn-ea"/>
                <a:ea typeface="+mn-ea"/>
              </a:rPr>
              <a:t>   所属名</a:t>
            </a:r>
            <a:endParaRPr kumimoji="0" lang="ja-JP" altLang="en-US" b="1" dirty="0">
              <a:latin typeface="+mn-ea"/>
              <a:ea typeface="+mn-ea"/>
            </a:endParaRPr>
          </a:p>
          <a:p>
            <a:pPr eaLnBrk="1" hangingPunct="1">
              <a:defRPr/>
            </a:pPr>
            <a:endParaRPr kumimoji="0" lang="en-US" altLang="ja-JP" dirty="0">
              <a:solidFill>
                <a:schemeClr val="accent2"/>
              </a:solidFill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1481052" y="4595878"/>
            <a:ext cx="6779315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1" hangingPunct="1">
              <a:defRPr/>
            </a:pPr>
            <a:endParaRPr lang="en-US" altLang="ja-JP" sz="1800" b="1" dirty="0">
              <a:solidFill>
                <a:schemeClr val="accent2"/>
              </a:solidFill>
            </a:endParaRPr>
          </a:p>
          <a:p>
            <a:pPr marL="342900" indent="-342900" eaLnBrk="1" hangingPunct="1">
              <a:defRPr/>
            </a:pPr>
            <a:r>
              <a:rPr lang="ja-JP" altLang="en-US" sz="1800" b="1" dirty="0">
                <a:solidFill>
                  <a:schemeClr val="accent2"/>
                </a:solidFill>
              </a:rPr>
              <a:t>　</a:t>
            </a:r>
            <a:r>
              <a:rPr lang="ja-JP" altLang="en-US" b="1" dirty="0">
                <a:latin typeface="+mn-ea"/>
                <a:ea typeface="+mn-ea"/>
              </a:rPr>
              <a:t>演題発表に関連し、開示すべき</a:t>
            </a:r>
            <a:r>
              <a:rPr lang="en-US" altLang="ja-JP" b="1" dirty="0">
                <a:latin typeface="+mn-ea"/>
                <a:ea typeface="+mn-ea"/>
              </a:rPr>
              <a:t>CO I </a:t>
            </a:r>
            <a:r>
              <a:rPr lang="ja-JP" altLang="en-US" b="1" dirty="0">
                <a:latin typeface="+mn-ea"/>
                <a:ea typeface="+mn-ea"/>
              </a:rPr>
              <a:t>関係にある</a:t>
            </a:r>
            <a:endParaRPr lang="en-US" altLang="ja-JP" b="1" dirty="0">
              <a:latin typeface="+mn-ea"/>
              <a:ea typeface="+mn-ea"/>
            </a:endParaRPr>
          </a:p>
          <a:p>
            <a:pPr marL="342900" indent="-342900" eaLnBrk="1" hangingPunct="1">
              <a:defRPr/>
            </a:pPr>
            <a:r>
              <a:rPr lang="ja-JP" altLang="en-US" b="1" dirty="0">
                <a:latin typeface="+mn-ea"/>
                <a:ea typeface="+mn-ea"/>
              </a:rPr>
              <a:t>　企業等はありません。</a:t>
            </a:r>
          </a:p>
          <a:p>
            <a:pPr marL="342900" indent="-342900" eaLnBrk="1" hangingPunct="1">
              <a:defRPr/>
            </a:pPr>
            <a:endParaRPr lang="ja-JP" altLang="en-US" sz="1800" b="1" dirty="0">
              <a:solidFill>
                <a:schemeClr val="accent2"/>
              </a:solidFill>
            </a:endParaRPr>
          </a:p>
          <a:p>
            <a:pPr marL="342900" indent="-342900" algn="ctr" eaLnBrk="1" hangingPunct="1">
              <a:defRPr/>
            </a:pPr>
            <a:endParaRPr lang="ja-JP" altLang="en-US" sz="400" b="1" i="1" dirty="0">
              <a:solidFill>
                <a:schemeClr val="accent2"/>
              </a:solidFill>
            </a:endParaRPr>
          </a:p>
          <a:p>
            <a:pPr marL="342900" indent="-342900" eaLnBrk="1" hangingPunct="1">
              <a:defRPr/>
            </a:pPr>
            <a:endParaRPr lang="en-US" altLang="ja-JP" sz="20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正方形/長方形 4"/>
          <p:cNvSpPr>
            <a:spLocks noChangeArrowheads="1"/>
          </p:cNvSpPr>
          <p:nvPr/>
        </p:nvSpPr>
        <p:spPr bwMode="auto">
          <a:xfrm>
            <a:off x="288925" y="1622425"/>
            <a:ext cx="8642350" cy="437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ja-JP" altLang="en-US" sz="2400">
              <a:latin typeface="Times New Roman" panose="02020603050405020304" pitchFamily="18" charset="0"/>
            </a:endParaRPr>
          </a:p>
        </p:txBody>
      </p:sp>
      <p:sp>
        <p:nvSpPr>
          <p:cNvPr id="6147" name="Rectangle 2"/>
          <p:cNvSpPr>
            <a:spLocks noChangeArrowheads="1"/>
          </p:cNvSpPr>
          <p:nvPr/>
        </p:nvSpPr>
        <p:spPr bwMode="auto">
          <a:xfrm>
            <a:off x="1460335" y="2522137"/>
            <a:ext cx="6374047" cy="837014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ja-JP" altLang="en-US" sz="2000" b="1" dirty="0">
                <a:latin typeface="Times New Roman" panose="02020603050405020304" pitchFamily="18" charset="0"/>
              </a:rPr>
              <a:t>第</a:t>
            </a:r>
            <a:r>
              <a:rPr lang="en-US" altLang="ja-JP" sz="2000" b="1" dirty="0">
                <a:latin typeface="+mj-ea"/>
                <a:ea typeface="+mj-ea"/>
              </a:rPr>
              <a:t>40</a:t>
            </a:r>
            <a:r>
              <a:rPr lang="ja-JP" altLang="en-US" sz="2000" b="1" dirty="0">
                <a:latin typeface="Times New Roman" panose="02020603050405020304" pitchFamily="18" charset="0"/>
              </a:rPr>
              <a:t>回日本ストレス学会学術総会　</a:t>
            </a:r>
            <a:endParaRPr lang="en-US" altLang="ja-JP" sz="2000" b="1" dirty="0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000" b="1" dirty="0">
                <a:latin typeface="Times New Roman" panose="02020603050405020304" pitchFamily="18" charset="0"/>
              </a:rPr>
              <a:t>筆頭発表者のＣＯ Ｉ 開示</a:t>
            </a:r>
            <a:endParaRPr lang="ja-JP" altLang="en-US" sz="2000" b="1" i="1" dirty="0">
              <a:latin typeface="Times New Roman" panose="02020603050405020304" pitchFamily="18" charset="0"/>
            </a:endParaRPr>
          </a:p>
        </p:txBody>
      </p:sp>
      <p:sp>
        <p:nvSpPr>
          <p:cNvPr id="13" name="正方形/長方形 5"/>
          <p:cNvSpPr>
            <a:spLocks noChangeArrowheads="1"/>
          </p:cNvSpPr>
          <p:nvPr/>
        </p:nvSpPr>
        <p:spPr bwMode="auto">
          <a:xfrm>
            <a:off x="1506538" y="845091"/>
            <a:ext cx="6550711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kumimoji="0" lang="ja-JP" altLang="en-US" dirty="0">
                <a:latin typeface="+mn-ea"/>
                <a:ea typeface="+mn-ea"/>
              </a:rPr>
              <a:t>演題名：□□□□□□□□□□□□□□□□ </a:t>
            </a:r>
            <a:endParaRPr kumimoji="0" lang="en-US" altLang="ja-JP" dirty="0">
              <a:latin typeface="+mn-ea"/>
              <a:ea typeface="+mn-ea"/>
            </a:endParaRPr>
          </a:p>
          <a:p>
            <a:pPr eaLnBrk="1" hangingPunct="1">
              <a:defRPr/>
            </a:pPr>
            <a:endParaRPr kumimoji="0" lang="en-US" altLang="ja-JP" dirty="0">
              <a:solidFill>
                <a:schemeClr val="accent2"/>
              </a:solidFill>
              <a:ea typeface="HGP創英角ｺﾞｼｯｸUB" pitchFamily="50" charset="-128"/>
            </a:endParaRPr>
          </a:p>
          <a:p>
            <a:pPr eaLnBrk="1" hangingPunct="1">
              <a:defRPr/>
            </a:pPr>
            <a:r>
              <a:rPr kumimoji="0" lang="ja-JP" altLang="en-US" dirty="0">
                <a:latin typeface="+mn-ea"/>
                <a:ea typeface="+mn-ea"/>
              </a:rPr>
              <a:t>○筆頭演者名　共著者名　</a:t>
            </a:r>
          </a:p>
          <a:p>
            <a:pPr eaLnBrk="1" hangingPunct="1">
              <a:defRPr/>
            </a:pPr>
            <a:r>
              <a:rPr kumimoji="0" lang="ja-JP" altLang="en-US" dirty="0">
                <a:latin typeface="+mn-ea"/>
                <a:ea typeface="+mn-ea"/>
              </a:rPr>
              <a:t>   所属名</a:t>
            </a:r>
            <a:endParaRPr kumimoji="0" lang="ja-JP" altLang="en-US" b="1" dirty="0">
              <a:latin typeface="+mn-ea"/>
              <a:ea typeface="+mn-ea"/>
            </a:endParaRPr>
          </a:p>
        </p:txBody>
      </p:sp>
      <p:sp>
        <p:nvSpPr>
          <p:cNvPr id="6149" name="Rectangle 3"/>
          <p:cNvSpPr>
            <a:spLocks noChangeArrowheads="1"/>
          </p:cNvSpPr>
          <p:nvPr/>
        </p:nvSpPr>
        <p:spPr bwMode="auto">
          <a:xfrm>
            <a:off x="1716762" y="3430953"/>
            <a:ext cx="6107572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b="1" dirty="0">
                <a:latin typeface="ＭＳ Ｐゴシック" panose="020B0600070205080204" pitchFamily="50" charset="-128"/>
              </a:rPr>
              <a:t>演題発表に関連し、開示すべき</a:t>
            </a:r>
            <a:r>
              <a:rPr lang="en-US" altLang="ja-JP" sz="1600" b="1" dirty="0">
                <a:latin typeface="ＭＳ Ｐゴシック" panose="020B0600070205080204" pitchFamily="50" charset="-128"/>
              </a:rPr>
              <a:t>CO I </a:t>
            </a:r>
            <a:r>
              <a:rPr lang="ja-JP" altLang="en-US" sz="1600" b="1" dirty="0">
                <a:latin typeface="ＭＳ Ｐゴシック" panose="020B0600070205080204" pitchFamily="50" charset="-128"/>
              </a:rPr>
              <a:t>関係にある企業など</a:t>
            </a:r>
          </a:p>
          <a:p>
            <a:pPr eaLnBrk="1" hangingPunct="1">
              <a:buFontTx/>
              <a:buNone/>
            </a:pPr>
            <a:r>
              <a:rPr lang="en-US" altLang="ja-JP" sz="1600" b="1" dirty="0">
                <a:latin typeface="ＭＳ Ｐゴシック" panose="020B0600070205080204" pitchFamily="50" charset="-128"/>
              </a:rPr>
              <a:t>1. </a:t>
            </a:r>
            <a:r>
              <a:rPr lang="ja-JP" altLang="en-US" sz="1600" b="1" dirty="0">
                <a:latin typeface="ＭＳ Ｐゴシック" panose="020B0600070205080204" pitchFamily="50" charset="-128"/>
              </a:rPr>
              <a:t>役員、顧問職、社員：　　　　　　　　     ○○製薬</a:t>
            </a:r>
          </a:p>
          <a:p>
            <a:pPr eaLnBrk="1" hangingPunct="1">
              <a:buFontTx/>
              <a:buNone/>
            </a:pPr>
            <a:r>
              <a:rPr lang="en-US" altLang="ja-JP" sz="1600" b="1" dirty="0">
                <a:latin typeface="ＭＳ Ｐゴシック" panose="020B0600070205080204" pitchFamily="50" charset="-128"/>
              </a:rPr>
              <a:t>2. </a:t>
            </a:r>
            <a:r>
              <a:rPr lang="ja-JP" altLang="en-US" sz="1600" b="1" dirty="0">
                <a:latin typeface="ＭＳ Ｐゴシック" panose="020B0600070205080204" pitchFamily="50" charset="-128"/>
              </a:rPr>
              <a:t>株式保有・利益：　　  　　　　　　         ○○製薬</a:t>
            </a:r>
          </a:p>
          <a:p>
            <a:pPr eaLnBrk="1" hangingPunct="1">
              <a:buFontTx/>
              <a:buNone/>
            </a:pPr>
            <a:r>
              <a:rPr lang="en-US" altLang="ja-JP" sz="1600" b="1" dirty="0">
                <a:latin typeface="ＭＳ Ｐゴシック" panose="020B0600070205080204" pitchFamily="50" charset="-128"/>
              </a:rPr>
              <a:t>3. </a:t>
            </a:r>
            <a:r>
              <a:rPr lang="ja-JP" altLang="en-US" sz="1600" b="1" dirty="0">
                <a:latin typeface="ＭＳ Ｐゴシック" panose="020B0600070205080204" pitchFamily="50" charset="-128"/>
              </a:rPr>
              <a:t>特許権等使用料：　　　　　　　　　　     ○○製薬</a:t>
            </a:r>
          </a:p>
          <a:p>
            <a:pPr eaLnBrk="1" hangingPunct="1">
              <a:buFontTx/>
              <a:buNone/>
            </a:pPr>
            <a:r>
              <a:rPr lang="en-US" altLang="ja-JP" sz="1600" b="1" dirty="0">
                <a:latin typeface="ＭＳ Ｐゴシック" panose="020B0600070205080204" pitchFamily="50" charset="-128"/>
              </a:rPr>
              <a:t>4. </a:t>
            </a:r>
            <a:r>
              <a:rPr lang="ja-JP" altLang="en-US" sz="1600" b="1" dirty="0">
                <a:latin typeface="ＭＳ Ｐゴシック" panose="020B0600070205080204" pitchFamily="50" charset="-128"/>
              </a:rPr>
              <a:t>労力の提供に対する支払い：　　　     ○○製薬</a:t>
            </a:r>
          </a:p>
          <a:p>
            <a:pPr eaLnBrk="1" hangingPunct="1">
              <a:buFontTx/>
              <a:buNone/>
            </a:pPr>
            <a:r>
              <a:rPr lang="en-US" altLang="ja-JP" sz="1600" b="1" dirty="0">
                <a:latin typeface="ＭＳ Ｐゴシック" panose="020B0600070205080204" pitchFamily="50" charset="-128"/>
              </a:rPr>
              <a:t>5. </a:t>
            </a:r>
            <a:r>
              <a:rPr lang="ja-JP" altLang="en-US" sz="1600" b="1" dirty="0">
                <a:latin typeface="ＭＳ Ｐゴシック" panose="020B0600070205080204" pitchFamily="50" charset="-128"/>
              </a:rPr>
              <a:t>原稿料・監修料：　　　　　　　　　　　  　○○製薬</a:t>
            </a:r>
          </a:p>
          <a:p>
            <a:pPr eaLnBrk="1" hangingPunct="1">
              <a:buFontTx/>
              <a:buNone/>
            </a:pPr>
            <a:r>
              <a:rPr lang="en-US" altLang="ja-JP" sz="1600" b="1" dirty="0">
                <a:latin typeface="ＭＳ Ｐゴシック" panose="020B0600070205080204" pitchFamily="50" charset="-128"/>
              </a:rPr>
              <a:t>6. </a:t>
            </a:r>
            <a:r>
              <a:rPr lang="ja-JP" altLang="en-US" sz="1600" b="1" dirty="0">
                <a:latin typeface="ＭＳ Ｐゴシック" panose="020B0600070205080204" pitchFamily="50" charset="-128"/>
              </a:rPr>
              <a:t>研究費：　　　　　　　　　　　　　　　　     ○○製薬</a:t>
            </a:r>
          </a:p>
          <a:p>
            <a:pPr eaLnBrk="1" hangingPunct="1">
              <a:buFontTx/>
              <a:buNone/>
            </a:pPr>
            <a:r>
              <a:rPr lang="en-US" altLang="ja-JP" sz="1600" b="1" dirty="0">
                <a:latin typeface="ＭＳ Ｐゴシック" panose="020B0600070205080204" pitchFamily="50" charset="-128"/>
              </a:rPr>
              <a:t>7. </a:t>
            </a:r>
            <a:r>
              <a:rPr lang="ja-JP" altLang="en-US" sz="1600" b="1" dirty="0">
                <a:latin typeface="ＭＳ Ｐゴシック" panose="020B0600070205080204" pitchFamily="50" charset="-128"/>
              </a:rPr>
              <a:t>奨学（奨励）寄付金：　　　　　　　　      ○○製薬</a:t>
            </a:r>
          </a:p>
          <a:p>
            <a:pPr eaLnBrk="1" hangingPunct="1">
              <a:buFontTx/>
              <a:buNone/>
            </a:pPr>
            <a:r>
              <a:rPr lang="en-US" altLang="ja-JP" sz="1600" b="1" dirty="0">
                <a:latin typeface="ＭＳ Ｐゴシック" panose="020B0600070205080204" pitchFamily="50" charset="-128"/>
              </a:rPr>
              <a:t>8. </a:t>
            </a:r>
            <a:r>
              <a:rPr lang="ja-JP" altLang="en-US" sz="1600" b="1" dirty="0">
                <a:latin typeface="ＭＳ Ｐゴシック" panose="020B0600070205080204" pitchFamily="50" charset="-128"/>
              </a:rPr>
              <a:t>寄附講座所属：　　　　　　　　　　　　　  あり（○○製薬）</a:t>
            </a:r>
          </a:p>
          <a:p>
            <a:pPr eaLnBrk="1" hangingPunct="1">
              <a:buFontTx/>
              <a:buNone/>
            </a:pPr>
            <a:r>
              <a:rPr lang="en-US" altLang="ja-JP" sz="1600" b="1" dirty="0">
                <a:latin typeface="ＭＳ Ｐゴシック" panose="020B0600070205080204" pitchFamily="50" charset="-128"/>
              </a:rPr>
              <a:t>9. </a:t>
            </a:r>
            <a:r>
              <a:rPr lang="ja-JP" altLang="en-US" sz="1600" b="1" dirty="0">
                <a:latin typeface="ＭＳ Ｐゴシック" panose="020B0600070205080204" pitchFamily="50" charset="-128"/>
              </a:rPr>
              <a:t>旅行、贈答品等の提供：　　　　　　　　 あり（○○製薬）</a:t>
            </a:r>
          </a:p>
          <a:p>
            <a:pPr eaLnBrk="1" hangingPunct="1">
              <a:buFontTx/>
              <a:buNone/>
            </a:pPr>
            <a:r>
              <a:rPr lang="en-US" altLang="ja-JP" sz="1600" b="1" dirty="0">
                <a:latin typeface="ＭＳ Ｐゴシック" panose="020B0600070205080204" pitchFamily="50" charset="-128"/>
              </a:rPr>
              <a:t>10. </a:t>
            </a:r>
            <a:r>
              <a:rPr lang="ja-JP" altLang="en-US" sz="1600" b="1" dirty="0">
                <a:latin typeface="ＭＳ Ｐゴシック" panose="020B0600070205080204" pitchFamily="50" charset="-128"/>
              </a:rPr>
              <a:t>交通費、宿泊費用等の提供：　　　　  あり（○○製薬）</a:t>
            </a:r>
          </a:p>
        </p:txBody>
      </p:sp>
      <p:sp>
        <p:nvSpPr>
          <p:cNvPr id="6150" name="テキスト ボックス 2"/>
          <p:cNvSpPr txBox="1">
            <a:spLocks noChangeArrowheads="1"/>
          </p:cNvSpPr>
          <p:nvPr/>
        </p:nvSpPr>
        <p:spPr bwMode="auto">
          <a:xfrm>
            <a:off x="884237" y="273253"/>
            <a:ext cx="7375525" cy="400110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ja-JP" sz="2000" b="1" dirty="0">
                <a:solidFill>
                  <a:srgbClr val="006600"/>
                </a:solidFill>
                <a:latin typeface="Times New Roman" panose="02020603050405020304" pitchFamily="18" charset="0"/>
              </a:rPr>
              <a:t>【</a:t>
            </a:r>
            <a:r>
              <a:rPr lang="ja-JP" altLang="en-US" sz="2000" b="1" dirty="0">
                <a:solidFill>
                  <a:srgbClr val="006600"/>
                </a:solidFill>
                <a:latin typeface="Times New Roman" panose="02020603050405020304" pitchFamily="18" charset="0"/>
              </a:rPr>
              <a:t>指定演題及び一般演題</a:t>
            </a:r>
            <a:r>
              <a:rPr lang="en-US" altLang="ja-JP" sz="2000" b="1" dirty="0">
                <a:solidFill>
                  <a:srgbClr val="006600"/>
                </a:solidFill>
                <a:latin typeface="Times New Roman" panose="02020603050405020304" pitchFamily="18" charset="0"/>
              </a:rPr>
              <a:t>】  </a:t>
            </a:r>
            <a:r>
              <a:rPr lang="ja-JP" altLang="en-US" sz="2000" b="1" dirty="0">
                <a:latin typeface="Times New Roman" panose="02020603050405020304" pitchFamily="18" charset="0"/>
              </a:rPr>
              <a:t>スライド　（開示すべき情報がある場合）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768</TotalTime>
  <Words>368</Words>
  <Application>Microsoft Office PowerPoint</Application>
  <PresentationFormat>画面に合わせる (4:3)</PresentationFormat>
  <Paragraphs>31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HGP創英角ｺﾞｼｯｸUB</vt:lpstr>
      <vt:lpstr>ＭＳ Ｐゴシック</vt:lpstr>
      <vt:lpstr>Arial</vt:lpstr>
      <vt:lpstr>Calibri</vt:lpstr>
      <vt:lpstr>Times New Roman</vt:lpstr>
      <vt:lpstr>Office ​​テーマ</vt:lpstr>
      <vt:lpstr>PowerPoint プレゼンテーション</vt:lpstr>
      <vt:lpstr>PowerPoint プレゼンテーション</vt:lpstr>
    </vt:vector>
  </TitlesOfParts>
  <Company>Heart Failure Society of America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Travis Alexander Yano</dc:creator>
  <cp:lastModifiedBy>mtsuji</cp:lastModifiedBy>
  <cp:revision>109</cp:revision>
  <cp:lastPrinted>2011-03-07T09:35:10Z</cp:lastPrinted>
  <dcterms:created xsi:type="dcterms:W3CDTF">2000-09-04T17:39:07Z</dcterms:created>
  <dcterms:modified xsi:type="dcterms:W3CDTF">2024-07-08T01:54:01Z</dcterms:modified>
</cp:coreProperties>
</file>